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0.46717171717171718</c:v>
                </c:pt>
                <c:pt idx="1">
                  <c:v>0.52020202020202022</c:v>
                </c:pt>
                <c:pt idx="2">
                  <c:v>0</c:v>
                </c:pt>
                <c:pt idx="3">
                  <c:v>1.262626262626263E-2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0.84045584045584032</c:v>
                </c:pt>
                <c:pt idx="1">
                  <c:v>0.15954415954415949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5.3030303030303018E-2</c:v>
                </c:pt>
                <c:pt idx="1">
                  <c:v>9.3434343434343439E-2</c:v>
                </c:pt>
                <c:pt idx="2">
                  <c:v>0.27020202020202022</c:v>
                </c:pt>
                <c:pt idx="3">
                  <c:v>0.58333333333333348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0.84090909090909094</c:v>
                </c:pt>
                <c:pt idx="1">
                  <c:v>7.575757575757576E-3</c:v>
                </c:pt>
                <c:pt idx="2">
                  <c:v>6.5656565656565663E-2</c:v>
                </c:pt>
                <c:pt idx="3">
                  <c:v>3.03030303030303E-2</c:v>
                </c:pt>
                <c:pt idx="4">
                  <c:v>5.0505050505050509E-3</c:v>
                </c:pt>
                <c:pt idx="5">
                  <c:v>5.0505050505050497E-2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0.2647814910025707</c:v>
                </c:pt>
                <c:pt idx="1">
                  <c:v>2.5706940874035988E-3</c:v>
                </c:pt>
                <c:pt idx="2">
                  <c:v>0.62724935732647813</c:v>
                </c:pt>
                <c:pt idx="3">
                  <c:v>1.799485861182519E-2</c:v>
                </c:pt>
                <c:pt idx="4">
                  <c:v>0</c:v>
                </c:pt>
                <c:pt idx="5">
                  <c:v>1.799485861182519E-2</c:v>
                </c:pt>
                <c:pt idx="6">
                  <c:v>1.799485861182519E-2</c:v>
                </c:pt>
                <c:pt idx="7">
                  <c:v>1.02827763496144E-2</c:v>
                </c:pt>
                <c:pt idx="8">
                  <c:v>4.1131105398457581E-2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46</c:v>
                </c:pt>
                <c:pt idx="4" formatCode="0">
                  <c:v>3</c:v>
                </c:pt>
                <c:pt idx="5"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7.6539283717819337</c:v>
                </c:pt>
                <c:pt idx="1">
                  <c:v>3.2838556421419329</c:v>
                </c:pt>
                <c:pt idx="2">
                  <c:v>7.6272752070138452</c:v>
                </c:pt>
                <c:pt idx="3" formatCode="General">
                  <c:v>7.6659457091753982</c:v>
                </c:pt>
                <c:pt idx="4">
                  <c:v>7.5870069886605664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8.3923759285549409</c:v>
                </c:pt>
                <c:pt idx="1">
                  <c:v>3.896451143097206</c:v>
                </c:pt>
                <c:pt idx="2">
                  <c:v>8.2027226053960973</c:v>
                </c:pt>
                <c:pt idx="3" formatCode="General">
                  <c:v>8.2319565789914719</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6.9068144488366254</c:v>
                </c:pt>
                <c:pt idx="1">
                  <c:v>8.5863185772536159</c:v>
                </c:pt>
                <c:pt idx="2">
                  <c:v>8.3826421489217164</c:v>
                </c:pt>
                <c:pt idx="3">
                  <c:v>6.0772948047537607</c:v>
                </c:pt>
                <c:pt idx="4">
                  <c:v>8.5243036058553354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8.0716997595833799</c:v>
                </c:pt>
                <c:pt idx="2">
                  <c:v>7.9512256923204401</c:v>
                </c:pt>
                <c:pt idx="3">
                  <c:v>5.7967748611815244</c:v>
                </c:pt>
                <c:pt idx="4">
                  <c:v>8.2784530605964743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7.1346891286261824</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0.27942613318138587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0.16193504005690507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1.6905787547260669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0.16193504005690507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0.58084427099775482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0.81610547162392599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6.8230870160337576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0.18607509250895937</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0.39529773561068815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0.11020605323447974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1.1505354997593429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0.11020605323447974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0.39529773561068815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0.50024845887153724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7.5381248817979216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3.6761342315045908E-2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0.55553168890851801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0.15487808142060366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1.6169051116447442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0.15487808142060455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0.55553168890851801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0.927389140826131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7.0428554880468708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7.2400401955230791</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0.25706573226707485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0.12275885429882516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1.2815849550484986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0.12275885429882472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0.44032333711507743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1.6271936060938748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3.2838556421419329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0.10819507905558368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0.20946535861100557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5.8397375907556892E-2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0.60966028727553834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5.8397375907556892E-2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0.17754099662027123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9.219373230917542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4.2529898253888199E-2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0.30576156637678853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8.5244038671560496E-2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0.88993562291735362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8.5244038671561384E-2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0.30576156637678942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0.34505294700104194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7.6539283717819337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0.21856121801302208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0.10229653285263662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1.0679612334799868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0.10229653285263574</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0.3669271025561045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0.25595436807450334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8.0946412216349639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0.38190859446985215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0.13853622089726514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1.446298415257445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0.13853622089726514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0.49691512229581836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1.7014029310123933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6.4729112237637194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0.15402086558345829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0.2420035401737195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6.746877765468362E-2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0.70436442952842526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6.746877765468362E-2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0.2420035401737195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0.30042701637183811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8.7155314828983812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7.6816641116833422</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0.19691561452643924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5.8652835265693426E-2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0.61232724659087978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5.8652835265693426E-2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0.19821275733426091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9.3409977998324845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0.52256142715193121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0.16746888830350493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1.7483513422666777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0.16746888830350581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0.60069361336046256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0.65054328375576453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6.1870948537344148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0.44921211809377937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0.12620163169259868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1.3175270607046938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0.12620163169259691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0.45267222420456399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0.12416003109473905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7.5870069886605664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0.23974873302478539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0.10337008438714257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1.0791689586005226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0.10337008438714257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0.37077782108015178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0.19175367998570536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7.6272752070138452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0.16435392120779646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0.39742078863256847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0.11079794454391845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1.1567147607302424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0.11079794454391845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0.39742078863256758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0.30092259873840099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7.6659457091753982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8.7525717281301834</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2.0122269503890067E-2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0.24243688046890455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6.7589589689101004E-2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0.70562568996118813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6.7589589689101004E-2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0.24243688046890455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0.24461824239438634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8.7681430353634227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8.0781972382574452E-2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6.3635375204965428E-2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0.66434425392265339</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6.3635375204965428E-2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0.22825352133552457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0.11142787953362365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8.8412632146991115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7.494636441041358E-2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0.24101292168595911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6.7192600626681198E-2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0.70148118069036514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6.7192600626681198E-2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0.24101292168595911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0.16352912876725334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8.648308934328016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8.1564487496330944</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0.30768708268621303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0.10129636611262427</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1.0575196351622074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0.10129636611262249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0.36333960771388796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0.66038783087320319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7.2002688660167902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0.15096406389388939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0.27077067520954934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7.5488839824441101E-2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0.7880927363297765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7.5488839824441101E-2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0.27077067520954934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0.14347511119809297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8.4399772424833142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7.4683217383679334E-2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0.20563264744173537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5.7328844688930403E-2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0.59850497353776788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5.7328844688930403E-2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0.20563264744173537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0.1934065664470932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8.7677377429576566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0.21119282722062938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7.7426695881351648E-2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0.80832367756633872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7.7426695881351648E-2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0.2777215648272584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0.13768611976059297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8.2178111470746149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0.26596508195472079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0.31945436946619843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8.9061489798289983E-2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0.92978926898300518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8.906148979829176E-2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0.31945436946619843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0.56148822376267304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7.4477052829229278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0.16407728477985373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6.2263519174161175E-2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0.65002227234653276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6.2263519174161175E-2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0.22333281537931171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0.29076462643985579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8.8169593648262055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0.24266856342137011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0.2790355500681132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7.7793025142457672E-2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0.81214810287812789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7.7793025142457672E-2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0.2790355500681132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0.49192797106039166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6.9999643486181764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0.23011678893312482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8.5373070520646799E-2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0.89128269704454866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8.5373070520645911E-2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0.30622439029859905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0.29295620346926476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7.3916455394038971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4.4743030948946938E-2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0.23936622566164534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6.6733514086668499E-2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0.69668838259766375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6.6733514086667611E-2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0.23936622566164623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0.49262615451413438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7.9874978903103244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5.1953088622708421E-2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0.22509093464591956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6.2753669681066881E-2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0.65513937382933207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6.2753669681066881E-2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0.22509093464591956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0.37338694489534596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8.369741104606474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0.11708096060413098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4.3671190586719533E-2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0.45592100989110662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4.3671190586719533E-2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0.15664405215222743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1.172549875492912E-2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9.336237061229907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7.7580660982581451</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0.19105318272078176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0.44077749953112288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0.12288547138486017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1.2829068193933795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0.12288547138486194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0.44077749953112111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9.3597892035347741E-2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8.0833041697966266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6.2263127720807887E-2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2.8080352373053827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0.26897256183012352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4.7689019461280679E-2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7.3710054377720731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8.1446373504065583E-2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0.58504634493342778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0.16310654685325776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1.7028091188290579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0.16310654685325687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0.52982160322812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8.5863185772536159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0.45117010823768489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0.58089755143222721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0.16194989424368433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1.6907338303204424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0.16194989424368345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0.51983450567163203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7.9215609550456909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1.2225556509739475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0.48900733154066245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0.13633158795752998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1.4232823613596892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0.13633158795752998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0.48900733154066245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0.24087477750801156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7.6793930008442377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0.64427124955830006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0.17972084154034018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1.8762599890846339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0.17972084154034018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0.64464010476619649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0.62229338704127635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6.9068144488366254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7.0392205062769744</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0.16651549559697365</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0.68341891596406867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0.1905320841715179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1.9891278223715885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0.19053208417151879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0.68341891596406867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6.4844289608741335E-2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7.2939657521403589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6.8780546373840679E-2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0.76492418851846011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0.21325514478339702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2.2263533388459402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0.21325514478339791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0.76492418851846011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0.10602267152526323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6.7844752604135907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7.1098327905132672</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0.17298785514507298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9.1075540008606737E-2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0.9508156663292171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9.1075540008605849E-2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0.32667855964611636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0.53635952983186463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7.0618229091265938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1.0754370131713289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0.41732301669855509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0.11634653692919095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1.2146412749786712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0.11634653692919095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0.41732301669855509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0.28154798905749168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8.5243036058553354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0.20589358453962614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0.34532592773141868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9.6274286813257781E-2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1.0050898425424304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9.6274286813257781E-2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0.34532592773141868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0.49126876691773891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6.0772948047537607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0.11945587957253512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8.5413430198305385E-2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0.89170404633110678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8.5413430198305385E-2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0.30636915629574624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0.58353517766050444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6.6074028024967042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0.10705367386159192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0.11901453615875024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1.2424948069476258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0.11901453615875024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0.4268928544987709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0.64690744088086483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4.509349926364588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4.3130974298948743E-2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0.46811483329904924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0.13050691565107275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1.3624736120545595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0.13050691565107364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0.46811483329904835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0.69886237265254358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6.3597894195201761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0.21934718211765869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0.15336046980496398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4.2755752378091927E-2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0.4463639653735747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4.2755752378091927E-2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0.15336046980496398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0.16120083009941411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8.7157614119653459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0.27133224443841186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0.11576691324815958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1.2085900863011441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0.11576691324816046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0.41524396639330163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0.47344495734466996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8.1576073288484423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1.6902651697486863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0.41554102569056006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0.11584973115926367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1.2094546934977988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0.11584973115926367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0.41554102569056006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0.29484191705719454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6.1492723528360349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0.84845656791040813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0.4004620751677983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0.11164583249168469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1.1655665901451462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0.11164583249168381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0.4004620751677983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0.161115352151187</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8.3826421489217164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0.30443754530808942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0.13131144710744902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1.370872805874364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0.13131144710744813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0.47100060457565718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0.95385557744251948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7.9152432066823399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0.25944883299137889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0.3287385833161407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9.1649859205988449E-2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0.95681147695294211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9.1649859205989337E-2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0.32873858331614159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0.97371717744517294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6.8575035687881662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8.9097647669155062</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1.7718681597020947E-2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0.23186015120957926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6.464087664879159E-2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0.67484154578844624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6.464087664879159E-2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0.23186015120957926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0.1197582324149824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8.9097647669155062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8.8879693831720097</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0.16908663939980428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0.21034344987797482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5.8642181187718023E-2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0.61221601953420191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5.8642181187718023E-2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0.21034344987797482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8.6586751944061291E-2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8.8879693831720097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7.9609502742752856</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0.19314539131238906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7.7119686517858277E-2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0.80511854353702716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7.7119686517857389E-2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0.27662035393513129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0.35347049358744087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7.9609502742752856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Sheet1!$G$2:$G$4</c:f>
              <c:numCache>
                <c:formatCode>0.0;;</c:formatCode>
                <c:ptCount val="3"/>
                <c:pt idx="0">
                  <c:v>7.0428554880468708</c:v>
                </c:pt>
                <c:pt idx="1">
                  <c:v>7.0619504900760681</c:v>
                </c:pt>
                <c:pt idx="2">
                  <c:v>6.8780531528705238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University Hospital (Coventry) (118)</c:v>
                </c:pt>
                <c:pt idx="2">
                  <c:v>Hospital Of St Cross (36)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2.9571445119531292</c:v>
                </c:pt>
                <c:pt idx="1">
                  <c:v>2.9380495099239319</c:v>
                </c:pt>
                <c:pt idx="2">
                  <c:v>3.1219468471294762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Sheet1!$G$2:$G$4</c:f>
              <c:numCache>
                <c:formatCode>0.0;;</c:formatCode>
                <c:ptCount val="3"/>
                <c:pt idx="0">
                  <c:v>7.5381248817979216</c:v>
                </c:pt>
                <c:pt idx="1">
                  <c:v>7.5060521409574976</c:v>
                </c:pt>
                <c:pt idx="2">
                  <c:v>7.5309485242470728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(156)</c:v>
                </c:pt>
                <c:pt idx="1">
                  <c:v>University Hospital (Coventry) (120)</c:v>
                </c:pt>
                <c:pt idx="2">
                  <c:v>Hospital Of St Cross (36)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2.4618751182020784</c:v>
                </c:pt>
                <c:pt idx="1">
                  <c:v>2.4939478590425024</c:v>
                </c:pt>
                <c:pt idx="2">
                  <c:v>2.4690514757529272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Sheet1!$G$2:$G$4</c:f>
              <c:numCache>
                <c:formatCode>0.0;;</c:formatCode>
                <c:ptCount val="3"/>
                <c:pt idx="0">
                  <c:v>6.8230870160337576</c:v>
                </c:pt>
                <c:pt idx="1">
                  <c:v>6.681358566918135</c:v>
                </c:pt>
                <c:pt idx="2">
                  <c:v>8.0236796053729353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University Hospital (Coventry) (338)</c:v>
                </c:pt>
                <c:pt idx="2">
                  <c:v>Hospital Of St Cross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3.1769129839662424</c:v>
                </c:pt>
                <c:pt idx="1">
                  <c:v>3.318641433081865</c:v>
                </c:pt>
                <c:pt idx="2">
                  <c:v>1.9763203946270647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Sheet1!$G$2:$G$4</c:f>
              <c:numCache>
                <c:formatCode>0.0;;</c:formatCode>
                <c:ptCount val="3"/>
                <c:pt idx="0">
                  <c:v>8.0946412216349639</c:v>
                </c:pt>
                <c:pt idx="1">
                  <c:v>8.0333239234049465</c:v>
                </c:pt>
                <c:pt idx="2">
                  <c:v>8.064943949686743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1.9053587783650361</c:v>
                </c:pt>
                <c:pt idx="1">
                  <c:v>1.9666760765950535</c:v>
                </c:pt>
                <c:pt idx="2">
                  <c:v>1.935056050313257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Sheet1!$G$2:$G$4</c:f>
              <c:numCache>
                <c:formatCode>0.0;;</c:formatCode>
                <c:ptCount val="3"/>
                <c:pt idx="0">
                  <c:v>6.4729112237637194</c:v>
                </c:pt>
                <c:pt idx="1">
                  <c:v>6.330165306564302</c:v>
                </c:pt>
                <c:pt idx="2">
                  <c:v>6.299947190283012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3.5270887762362806</c:v>
                </c:pt>
                <c:pt idx="1">
                  <c:v>3.669834693435698</c:v>
                </c:pt>
                <c:pt idx="2">
                  <c:v>3.700052809716988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Sheet1!$E$2:$E$4</c:f>
              <c:numCache>
                <c:formatCode>0.0;;</c:formatCode>
                <c:ptCount val="3"/>
                <c:pt idx="0">
                  <c:v>7.6539283717819337</c:v>
                </c:pt>
                <c:pt idx="1">
                  <c:v>7.6562271069341961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Sheet1!$G$2:$G$4</c:f>
              <c:numCache>
                <c:formatCode>0.0;;</c:formatCode>
                <c:ptCount val="3"/>
                <c:pt idx="0">
                  <c:v>0</c:v>
                </c:pt>
                <c:pt idx="1">
                  <c:v>0</c:v>
                </c:pt>
                <c:pt idx="2">
                  <c:v>7.5636477111788567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2.3460716282180663</c:v>
                </c:pt>
                <c:pt idx="1">
                  <c:v>2.3437728930658039</c:v>
                </c:pt>
                <c:pt idx="2">
                  <c:v>2.4363522888211433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Sheet1!$G$2:$G$4</c:f>
              <c:numCache>
                <c:formatCode>0.0;;</c:formatCode>
                <c:ptCount val="3"/>
                <c:pt idx="0">
                  <c:v>9.219373230917542</c:v>
                </c:pt>
                <c:pt idx="1">
                  <c:v>9.3194930587616529</c:v>
                </c:pt>
                <c:pt idx="2">
                  <c:v>7.9632372356513601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0.78062676908245798</c:v>
                </c:pt>
                <c:pt idx="1">
                  <c:v>0.6805069412383471</c:v>
                </c:pt>
                <c:pt idx="2">
                  <c:v>2.0367627643486399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Sheet1!$F$2:$F$4</c:f>
              <c:numCache>
                <c:formatCode>0.0;;</c:formatCode>
                <c:ptCount val="3"/>
                <c:pt idx="0">
                  <c:v>0</c:v>
                </c:pt>
                <c:pt idx="1">
                  <c:v>3.2037074669253349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Sheet1!$G$2:$G$4</c:f>
              <c:numCache>
                <c:formatCode>0.0;;</c:formatCode>
                <c:ptCount val="3"/>
                <c:pt idx="0">
                  <c:v>3.2838556421419329</c:v>
                </c:pt>
                <c:pt idx="1">
                  <c:v>0</c:v>
                </c:pt>
                <c:pt idx="2">
                  <c:v>2.9798002832521191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6.7161443578580666</c:v>
                </c:pt>
                <c:pt idx="1">
                  <c:v>6.7962925330746646</c:v>
                </c:pt>
                <c:pt idx="2">
                  <c:v>7.0201997167478805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Sheet1!$G$2:$G$4</c:f>
              <c:numCache>
                <c:formatCode>0.0;;</c:formatCode>
                <c:ptCount val="3"/>
                <c:pt idx="0">
                  <c:v>8.7155314828983812</c:v>
                </c:pt>
                <c:pt idx="1">
                  <c:v>8.6469943612416653</c:v>
                </c:pt>
                <c:pt idx="2">
                  <c:v>9.3457335641581842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University Hospital (Coventry) (344)</c:v>
                </c:pt>
                <c:pt idx="2">
                  <c:v>Hospital Of St Cross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1.2844685171016188</c:v>
                </c:pt>
                <c:pt idx="1">
                  <c:v>1.3530056387583347</c:v>
                </c:pt>
                <c:pt idx="2">
                  <c:v>0.65426643584181576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Sheet1!$F$2:$F$4</c:f>
              <c:numCache>
                <c:formatCode>0.0;;</c:formatCode>
                <c:ptCount val="3"/>
                <c:pt idx="0">
                  <c:v>0</c:v>
                </c:pt>
                <c:pt idx="1">
                  <c:v>7.5075546573159304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Sheet1!$G$2:$G$4</c:f>
              <c:numCache>
                <c:formatCode>0.0;;</c:formatCode>
                <c:ptCount val="3"/>
                <c:pt idx="0">
                  <c:v>7.6659457091753982</c:v>
                </c:pt>
                <c:pt idx="1">
                  <c:v>0</c:v>
                </c:pt>
                <c:pt idx="2">
                  <c:v>8.167629358242289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University Hospital (Coventry) (233)</c:v>
                </c:pt>
                <c:pt idx="2">
                  <c:v>Hospital Of St Cross (39)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2.3340542908246018</c:v>
                </c:pt>
                <c:pt idx="1">
                  <c:v>2.4924453426840696</c:v>
                </c:pt>
                <c:pt idx="2">
                  <c:v>1.832370641757711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Sheet1!$F$2:$F$4</c:f>
              <c:numCache>
                <c:formatCode>0.0;;</c:formatCode>
                <c:ptCount val="3"/>
                <c:pt idx="0">
                  <c:v>7.6272752070138452</c:v>
                </c:pt>
                <c:pt idx="1">
                  <c:v>7.4052965467235241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(172)</c:v>
                </c:pt>
                <c:pt idx="2">
                  <c:v>Hospital Of St Cross (33)</c:v>
                </c:pt>
              </c:strCache>
            </c:strRef>
          </c:cat>
          <c:val>
            <c:numRef>
              <c:f>Sheet1!$J$2:$J$4</c:f>
              <c:numCache>
                <c:formatCode>0.0;;</c:formatCode>
                <c:ptCount val="3"/>
                <c:pt idx="0">
                  <c:v>0</c:v>
                </c:pt>
                <c:pt idx="1">
                  <c:v>0</c:v>
                </c:pt>
                <c:pt idx="2">
                  <c:v>9.5372535784793726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2.3727247929861548</c:v>
                </c:pt>
                <c:pt idx="1">
                  <c:v>2.5947034532764759</c:v>
                </c:pt>
                <c:pt idx="2">
                  <c:v>0.46274642152062739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Sheet1!$G$2:$G$4</c:f>
              <c:numCache>
                <c:formatCode>0.0;;</c:formatCode>
                <c:ptCount val="3"/>
                <c:pt idx="0">
                  <c:v>7.5870069886605664</c:v>
                </c:pt>
                <c:pt idx="1">
                  <c:v>7.4665045909077792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University Hospital (Coventry) (134)</c:v>
                </c:pt>
                <c:pt idx="2">
                  <c:v>Hospital Of St Cross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2.4129930113394336</c:v>
                </c:pt>
                <c:pt idx="1">
                  <c:v>2.5334954090922208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Sheet1!$G$2:$G$4</c:f>
              <c:numCache>
                <c:formatCode>0.0;;</c:formatCode>
                <c:ptCount val="3"/>
                <c:pt idx="0">
                  <c:v>6.1870948537344148</c:v>
                </c:pt>
                <c:pt idx="1">
                  <c:v>6.4283381318026631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University Hospital (Coventry) (185)</c:v>
                </c:pt>
                <c:pt idx="2">
                  <c:v>Hospital Of St Cross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3.8129051462655852</c:v>
                </c:pt>
                <c:pt idx="1">
                  <c:v>3.5716618681973369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Sheet1!$G$2:$G$4</c:f>
              <c:numCache>
                <c:formatCode>0.0;;</c:formatCode>
                <c:ptCount val="3"/>
                <c:pt idx="0">
                  <c:v>9.3409977998324845</c:v>
                </c:pt>
                <c:pt idx="1">
                  <c:v>9.3037326801648117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Sheet1!$I$2:$I$4</c:f>
              <c:numCache>
                <c:formatCode>0.0;;</c:formatCode>
                <c:ptCount val="3"/>
                <c:pt idx="0">
                  <c:v>0</c:v>
                </c:pt>
                <c:pt idx="1">
                  <c:v>0</c:v>
                </c:pt>
                <c:pt idx="2">
                  <c:v>9.846118731156313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(Coventry) (329)</c:v>
                </c:pt>
                <c:pt idx="2">
                  <c:v>Hospital Of St Cross (41)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0.65900220016751554</c:v>
                </c:pt>
                <c:pt idx="1">
                  <c:v>0.6962673198351883</c:v>
                </c:pt>
                <c:pt idx="2">
                  <c:v>0.15388126884368702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Sheet1!$G$2:$G$4</c:f>
              <c:numCache>
                <c:formatCode>0.0;;</c:formatCode>
                <c:ptCount val="3"/>
                <c:pt idx="0">
                  <c:v>8.648308934328016</c:v>
                </c:pt>
                <c:pt idx="1">
                  <c:v>8.6190861855987233</c:v>
                </c:pt>
                <c:pt idx="2">
                  <c:v>8.4670987563393023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University Hospital (Coventry) (326)</c:v>
                </c:pt>
                <c:pt idx="2">
                  <c:v>Hospital Of St Cross (42)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1.351691065671984</c:v>
                </c:pt>
                <c:pt idx="1">
                  <c:v>1.3809138144012767</c:v>
                </c:pt>
                <c:pt idx="2">
                  <c:v>1.5329012436606977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Sheet1!$G$2:$G$4</c:f>
              <c:numCache>
                <c:formatCode>0.0;;</c:formatCode>
                <c:ptCount val="3"/>
                <c:pt idx="0">
                  <c:v>8.8412632146991115</c:v>
                </c:pt>
                <c:pt idx="1">
                  <c:v>8.7949090871165136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Sheet1!$J$2:$J$4</c:f>
              <c:numCache>
                <c:formatCode>0.0;;</c:formatCode>
                <c:ptCount val="3"/>
                <c:pt idx="0">
                  <c:v>0</c:v>
                </c:pt>
                <c:pt idx="1">
                  <c:v>0</c:v>
                </c:pt>
                <c:pt idx="2">
                  <c:v>9.9558860337059887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1.1587367853008885</c:v>
                </c:pt>
                <c:pt idx="1">
                  <c:v>1.2050909128834864</c:v>
                </c:pt>
                <c:pt idx="2">
                  <c:v>4.411396629401132E-2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Sheet1!$G$2:$G$4</c:f>
              <c:numCache>
                <c:formatCode>0.0;;</c:formatCode>
                <c:ptCount val="3"/>
                <c:pt idx="0">
                  <c:v>8.7681430353634227</c:v>
                </c:pt>
                <c:pt idx="1">
                  <c:v>8.7008697104695436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University Hospital (Coventry) (343)</c:v>
                </c:pt>
                <c:pt idx="2">
                  <c:v>Hospital Of St Cross (43)</c:v>
                </c:pt>
              </c:strCache>
            </c:strRef>
          </c:cat>
          <c:val>
            <c:numRef>
              <c:f>Sheet1!$J$2:$J$4</c:f>
              <c:numCache>
                <c:formatCode>0.0;;</c:formatCode>
                <c:ptCount val="3"/>
                <c:pt idx="0">
                  <c:v>0</c:v>
                </c:pt>
                <c:pt idx="1">
                  <c:v>0</c:v>
                </c:pt>
                <c:pt idx="2">
                  <c:v>9.8488340563991308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1.2318569646365773</c:v>
                </c:pt>
                <c:pt idx="1">
                  <c:v>1.2991302895304564</c:v>
                </c:pt>
                <c:pt idx="2">
                  <c:v>0.15116594360086921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Sheet1!$E$2:$E$4</c:f>
              <c:numCache>
                <c:formatCode>0.0;;</c:formatCode>
                <c:ptCount val="3"/>
                <c:pt idx="0">
                  <c:v>0</c:v>
                </c:pt>
                <c:pt idx="1">
                  <c:v>8.1693826734647388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Sheet1!$F$2:$F$4</c:f>
              <c:numCache>
                <c:formatCode>0.0;;</c:formatCode>
                <c:ptCount val="3"/>
                <c:pt idx="0">
                  <c:v>8.2178111470746149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Sheet1!$G$2:$G$4</c:f>
              <c:numCache>
                <c:formatCode>0.0;;</c:formatCode>
                <c:ptCount val="3"/>
                <c:pt idx="0">
                  <c:v>0</c:v>
                </c:pt>
                <c:pt idx="1">
                  <c:v>0</c:v>
                </c:pt>
                <c:pt idx="2">
                  <c:v>8.2733931143369421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University Hospital (Coventry) (327)</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1.7821888529253851</c:v>
                </c:pt>
                <c:pt idx="1">
                  <c:v>1.8306173265352612</c:v>
                </c:pt>
                <c:pt idx="2">
                  <c:v>1.7266068856630579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Sheet1!$G$2:$G$4</c:f>
              <c:numCache>
                <c:formatCode>0.0;;</c:formatCode>
                <c:ptCount val="3"/>
                <c:pt idx="0">
                  <c:v>8.7677377429576566</c:v>
                </c:pt>
                <c:pt idx="1">
                  <c:v>8.7197997355804038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Sheet1!$I$2:$I$4</c:f>
              <c:numCache>
                <c:formatCode>0.0;;</c:formatCode>
                <c:ptCount val="3"/>
                <c:pt idx="0">
                  <c:v>0</c:v>
                </c:pt>
                <c:pt idx="1">
                  <c:v>0</c:v>
                </c:pt>
                <c:pt idx="2">
                  <c:v>9.6372298802142904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University Hospital (Coventry) (347)</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1.2322622570423434</c:v>
                </c:pt>
                <c:pt idx="1">
                  <c:v>1.2802002644195962</c:v>
                </c:pt>
                <c:pt idx="2">
                  <c:v>0.36277011978570961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Sheet1!$F$2:$F$4</c:f>
              <c:numCache>
                <c:formatCode>0.0;;</c:formatCode>
                <c:ptCount val="3"/>
                <c:pt idx="0">
                  <c:v>0</c:v>
                </c:pt>
                <c:pt idx="1">
                  <c:v>8.4350053243340515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Sheet1!$G$2:$G$4</c:f>
              <c:numCache>
                <c:formatCode>0.0;;</c:formatCode>
                <c:ptCount val="3"/>
                <c:pt idx="0">
                  <c:v>8.4399772424833142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Sheet1!$I$2:$I$4</c:f>
              <c:numCache>
                <c:formatCode>0.0;;</c:formatCode>
                <c:ptCount val="3"/>
                <c:pt idx="0">
                  <c:v>0</c:v>
                </c:pt>
                <c:pt idx="1">
                  <c:v>0</c:v>
                </c:pt>
                <c:pt idx="2">
                  <c:v>9.4361494660437177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(345)</c:v>
                </c:pt>
                <c:pt idx="2">
                  <c:v>Hospital Of St Cross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1.5600227575166858</c:v>
                </c:pt>
                <c:pt idx="1">
                  <c:v>1.5649946756659485</c:v>
                </c:pt>
                <c:pt idx="2">
                  <c:v>0.56385053395628226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Sheet1!$F$2:$F$4</c:f>
              <c:numCache>
                <c:formatCode>0.0;;</c:formatCode>
                <c:ptCount val="3"/>
                <c:pt idx="0">
                  <c:v>0</c:v>
                </c:pt>
                <c:pt idx="1">
                  <c:v>0</c:v>
                </c:pt>
                <c:pt idx="2">
                  <c:v>5.902068037710662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Sheet1!$G$2:$G$4</c:f>
              <c:numCache>
                <c:formatCode>0.0;;</c:formatCode>
                <c:ptCount val="3"/>
                <c:pt idx="0">
                  <c:v>7.2002688660167902</c:v>
                </c:pt>
                <c:pt idx="1">
                  <c:v>7.205251599884555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University Hospital (Coventry) (349)</c:v>
                </c:pt>
                <c:pt idx="2">
                  <c:v>Hospital Of St Cross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2.7997311339832098</c:v>
                </c:pt>
                <c:pt idx="1">
                  <c:v>2.794748400115445</c:v>
                </c:pt>
                <c:pt idx="2">
                  <c:v>4.097931962289338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Sheet1!$F$2:$F$4</c:f>
              <c:numCache>
                <c:formatCode>0.0;;</c:formatCode>
                <c:ptCount val="3"/>
                <c:pt idx="0">
                  <c:v>0</c:v>
                </c:pt>
                <c:pt idx="1">
                  <c:v>7.2827420400121472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Sheet1!$G$2:$G$4</c:f>
              <c:numCache>
                <c:formatCode>0.0;;</c:formatCode>
                <c:ptCount val="3"/>
                <c:pt idx="0">
                  <c:v>7.3916455394038971</c:v>
                </c:pt>
                <c:pt idx="1">
                  <c:v>0</c:v>
                </c:pt>
                <c:pt idx="2">
                  <c:v>8.3284867892588945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University Hospital (Coventry) (319)</c:v>
                </c:pt>
                <c:pt idx="2">
                  <c:v>Hospital Of St Cross (40)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2.6083544605961029</c:v>
                </c:pt>
                <c:pt idx="1">
                  <c:v>2.7172579599878528</c:v>
                </c:pt>
                <c:pt idx="2">
                  <c:v>1.6715132107411055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Sheet1!$G$2:$G$4</c:f>
              <c:numCache>
                <c:formatCode>0.0;;</c:formatCode>
                <c:ptCount val="3"/>
                <c:pt idx="0">
                  <c:v>6.9999643486181764</c:v>
                </c:pt>
                <c:pt idx="1">
                  <c:v>6.9075730479718418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Sheet1!$H$2:$H$4</c:f>
              <c:numCache>
                <c:formatCode>0.0;;</c:formatCode>
                <c:ptCount val="3"/>
                <c:pt idx="0">
                  <c:v>0</c:v>
                </c:pt>
                <c:pt idx="1">
                  <c:v>0</c:v>
                </c:pt>
                <c:pt idx="2">
                  <c:v>8.2389087268479884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University Hospital (Coventry) (337)</c:v>
                </c:pt>
                <c:pt idx="2">
                  <c:v>Hospital Of St Cross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3.0000356513818236</c:v>
                </c:pt>
                <c:pt idx="1">
                  <c:v>3.0924269520281582</c:v>
                </c:pt>
                <c:pt idx="2">
                  <c:v>1.7610912731520116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Sheet1!$G$2:$G$4</c:f>
              <c:numCache>
                <c:formatCode>0.0;;</c:formatCode>
                <c:ptCount val="3"/>
                <c:pt idx="0">
                  <c:v>8.8169593648262055</c:v>
                </c:pt>
                <c:pt idx="1">
                  <c:v>8.8145837156855809</c:v>
                </c:pt>
                <c:pt idx="2">
                  <c:v>8.4729319622893371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(339)</c:v>
                </c:pt>
                <c:pt idx="2">
                  <c:v>Hospital Of St Cross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1.1830406351737945</c:v>
                </c:pt>
                <c:pt idx="1">
                  <c:v>1.1854162843144191</c:v>
                </c:pt>
                <c:pt idx="2">
                  <c:v>1.5270680377106629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Sheet1!$G$2:$G$4</c:f>
              <c:numCache>
                <c:formatCode>0.0;;</c:formatCode>
                <c:ptCount val="3"/>
                <c:pt idx="0">
                  <c:v>7.4477052829229278</c:v>
                </c:pt>
                <c:pt idx="1">
                  <c:v>7.4437437895408536</c:v>
                </c:pt>
                <c:pt idx="2">
                  <c:v>8.4876167642417215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(336)</c:v>
                </c:pt>
                <c:pt idx="1">
                  <c:v>University Hospital (Coventry) (305)</c:v>
                </c:pt>
                <c:pt idx="2">
                  <c:v>Hospital Of St Cross (31)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2.5522947170770722</c:v>
                </c:pt>
                <c:pt idx="1">
                  <c:v>2.5562562104591464</c:v>
                </c:pt>
                <c:pt idx="2">
                  <c:v>1.5123832357582785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Sheet1!$G$2:$G$4</c:f>
              <c:numCache>
                <c:formatCode>0.0;;</c:formatCode>
                <c:ptCount val="3"/>
                <c:pt idx="0">
                  <c:v>9.336237061229907</c:v>
                </c:pt>
                <c:pt idx="1">
                  <c:v>9.3273041905433889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Sheet1!$I$2:$I$4</c:f>
              <c:numCache>
                <c:formatCode>0.0;;</c:formatCode>
                <c:ptCount val="3"/>
                <c:pt idx="0">
                  <c:v>0</c:v>
                </c:pt>
                <c:pt idx="1">
                  <c:v>0</c:v>
                </c:pt>
                <c:pt idx="2">
                  <c:v>9.8193388570940474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0.66376293877009296</c:v>
                </c:pt>
                <c:pt idx="1">
                  <c:v>0.67269580945661112</c:v>
                </c:pt>
                <c:pt idx="2">
                  <c:v>0.18066114290595259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Sheet1!$E$2:$E$4</c:f>
              <c:numCache>
                <c:formatCode>0.0;;</c:formatCode>
                <c:ptCount val="3"/>
                <c:pt idx="0">
                  <c:v>8.369741104606474</c:v>
                </c:pt>
                <c:pt idx="1">
                  <c:v>8.3796381741461001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Sheet1!$G$2:$G$4</c:f>
              <c:numCache>
                <c:formatCode>0.0;;</c:formatCode>
                <c:ptCount val="3"/>
                <c:pt idx="0">
                  <c:v>0</c:v>
                </c:pt>
                <c:pt idx="1">
                  <c:v>0</c:v>
                </c:pt>
                <c:pt idx="2">
                  <c:v>8.6660377011719589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(306)</c:v>
                </c:pt>
                <c:pt idx="2">
                  <c:v>Hospital Of St Cross (41)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1.630258895393526</c:v>
                </c:pt>
                <c:pt idx="1">
                  <c:v>1.6203618258538999</c:v>
                </c:pt>
                <c:pt idx="2">
                  <c:v>1.3339622988280411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Sheet1!$G$2:$G$4</c:f>
              <c:numCache>
                <c:formatCode>0.0;;</c:formatCode>
                <c:ptCount val="3"/>
                <c:pt idx="0">
                  <c:v>7.9874978903103244</c:v>
                </c:pt>
                <c:pt idx="1">
                  <c:v>7.9652660130407691</c:v>
                </c:pt>
                <c:pt idx="2">
                  <c:v>7.9264435199193146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University Hospital (Coventry) (317)</c:v>
                </c:pt>
                <c:pt idx="2">
                  <c:v>Hospital Of St Cross (39)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2.0125021096896756</c:v>
                </c:pt>
                <c:pt idx="1">
                  <c:v>2.0347339869592309</c:v>
                </c:pt>
                <c:pt idx="2">
                  <c:v>2.0735564800806854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Sheet1!$G$2:$G$4</c:f>
              <c:numCache>
                <c:formatCode>0.0;;</c:formatCode>
                <c:ptCount val="3"/>
                <c:pt idx="0">
                  <c:v>7.9215609550456909</c:v>
                </c:pt>
                <c:pt idx="1">
                  <c:v>7.840305978030754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University Hospital (Coventry) (70)</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2.0784390449543091</c:v>
                </c:pt>
                <c:pt idx="1">
                  <c:v>2.159694021969246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Sheet1!$G$2:$G$4</c:f>
              <c:numCache>
                <c:formatCode>0.0;;</c:formatCode>
                <c:ptCount val="3"/>
                <c:pt idx="0">
                  <c:v>8.5863185772536159</c:v>
                </c:pt>
                <c:pt idx="1">
                  <c:v>8.6890338224790327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(68)</c:v>
                </c:pt>
                <c:pt idx="1">
                  <c:v>University Hospital (Coventry) (60)</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1.4136814227463841</c:v>
                </c:pt>
                <c:pt idx="1">
                  <c:v>1.3109661775209673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Sheet1!$G$2:$G$4</c:f>
              <c:numCache>
                <c:formatCode>0.0;;</c:formatCode>
                <c:ptCount val="3"/>
                <c:pt idx="0">
                  <c:v>7.3710054377720731</c:v>
                </c:pt>
                <c:pt idx="1">
                  <c:v>7.1316131246195047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University Hospital (Coventry) (36)</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2.6289945622279269</c:v>
                </c:pt>
                <c:pt idx="1">
                  <c:v>2.8683868753804953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Sheet1!$G$2:$G$4</c:f>
              <c:numCache>
                <c:formatCode>0.0;;</c:formatCode>
                <c:ptCount val="3"/>
                <c:pt idx="0">
                  <c:v>8.0833041697966266</c:v>
                </c:pt>
                <c:pt idx="1">
                  <c:v>7.8220096047002823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University Hospital (Coventry) (119)</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1.9166958302033734</c:v>
                </c:pt>
                <c:pt idx="1">
                  <c:v>2.1779903952997177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Sheet1!$G$2:$G$4</c:f>
              <c:numCache>
                <c:formatCode>0.0;;</c:formatCode>
                <c:ptCount val="3"/>
                <c:pt idx="0">
                  <c:v>7.6793930008442377</c:v>
                </c:pt>
                <c:pt idx="1">
                  <c:v>7.5025433083535367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University Hospital (Coventry) (100)</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2.3206069991557623</c:v>
                </c:pt>
                <c:pt idx="1">
                  <c:v>2.4974566916464633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Sheet1!$G$2:$G$4</c:f>
              <c:numCache>
                <c:formatCode>0.0;;</c:formatCode>
                <c:ptCount val="3"/>
                <c:pt idx="0">
                  <c:v>6.9068144488366254</c:v>
                </c:pt>
                <c:pt idx="1">
                  <c:v>6.5893917764503973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(87)</c:v>
                </c:pt>
                <c:pt idx="1">
                  <c:v>University Hospital (Coventry) (80)</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3.0931855511633746</c:v>
                </c:pt>
                <c:pt idx="1">
                  <c:v>3.4106082235496027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Sheet1!$G$2:$G$4</c:f>
              <c:numCache>
                <c:formatCode>0.0;;</c:formatCode>
                <c:ptCount val="3"/>
                <c:pt idx="0">
                  <c:v>6.7844752604135907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University Hospital (Coventry) (-)</c:v>
                </c:pt>
                <c:pt idx="2">
                  <c:v>Hospital Of St Cross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3.2155247395864093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Sheet1!$G$2:$G$4</c:f>
              <c:numCache>
                <c:formatCode>0.0;;</c:formatCode>
                <c:ptCount val="3"/>
                <c:pt idx="0">
                  <c:v>7.2939657521403589</c:v>
                </c:pt>
                <c:pt idx="1">
                  <c:v>7.1715994049636276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c:v>
                </c:pt>
                <c:pt idx="1">
                  <c:v>University Hospital (Coventry) (33)</c:v>
                </c:pt>
                <c:pt idx="2">
                  <c:v>Hospital Of St Cross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2.7060342478596411</c:v>
                </c:pt>
                <c:pt idx="1">
                  <c:v>2.8284005950363724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Sheet1!$G$2:$G$4</c:f>
              <c:numCache>
                <c:formatCode>0.0;;</c:formatCode>
                <c:ptCount val="3"/>
                <c:pt idx="0">
                  <c:v>6.6074028024967042</c:v>
                </c:pt>
                <c:pt idx="1">
                  <c:v>6.5429900171564217</c:v>
                </c:pt>
                <c:pt idx="2">
                  <c:v>7.4317578156110056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(343)</c:v>
                </c:pt>
                <c:pt idx="2">
                  <c:v>Hospital Of St Cross (41)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3.3925971975032958</c:v>
                </c:pt>
                <c:pt idx="1">
                  <c:v>3.4570099828435783</c:v>
                </c:pt>
                <c:pt idx="2">
                  <c:v>2.5682421843889944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Sheet1!$G$2:$G$4</c:f>
              <c:numCache>
                <c:formatCode>0.0;;</c:formatCode>
                <c:ptCount val="3"/>
                <c:pt idx="0">
                  <c:v>6.0772948047537607</c:v>
                </c:pt>
                <c:pt idx="1">
                  <c:v>5.9763231257806284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(271)</c:v>
                </c:pt>
                <c:pt idx="1">
                  <c:v>University Hospital (Coventry) (243)</c:v>
                </c:pt>
                <c:pt idx="2">
                  <c:v>Hospital Of St Cross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3.9227051952462393</c:v>
                </c:pt>
                <c:pt idx="1">
                  <c:v>4.0236768742193716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Sheet1!$G$2:$G$4</c:f>
              <c:numCache>
                <c:formatCode>0.0;;</c:formatCode>
                <c:ptCount val="3"/>
                <c:pt idx="0">
                  <c:v>8.5243036058553354</c:v>
                </c:pt>
                <c:pt idx="1">
                  <c:v>8.1196698271812835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(146)</c:v>
                </c:pt>
                <c:pt idx="1">
                  <c:v>University Hospital (Coventry) (110)</c:v>
                </c:pt>
                <c:pt idx="2">
                  <c:v>Hospital Of St Cross (36)</c:v>
                </c:pt>
              </c:strCache>
            </c:strRef>
          </c:cat>
          <c:val>
            <c:numRef>
              <c:f>Sheet1!$J$2:$J$4</c:f>
              <c:numCache>
                <c:formatCode>0.0;;</c:formatCode>
                <c:ptCount val="3"/>
                <c:pt idx="0">
                  <c:v>0</c:v>
                </c:pt>
                <c:pt idx="1">
                  <c:v>0</c:v>
                </c:pt>
                <c:pt idx="2">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1.4756963941446646</c:v>
                </c:pt>
                <c:pt idx="1">
                  <c:v>1.8803301728187165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Sheet1!$G$2:$G$4</c:f>
              <c:numCache>
                <c:formatCode>0.0;;</c:formatCode>
                <c:ptCount val="3"/>
                <c:pt idx="0">
                  <c:v>7.0618229091265938</c:v>
                </c:pt>
                <c:pt idx="1">
                  <c:v>6.8828858787366416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Sheet1!$I$2:$I$4</c:f>
              <c:numCache>
                <c:formatCode>0.0;;</c:formatCode>
                <c:ptCount val="3"/>
                <c:pt idx="0">
                  <c:v>0</c:v>
                </c:pt>
                <c:pt idx="1">
                  <c:v>0</c:v>
                </c:pt>
                <c:pt idx="2">
                  <c:v>8.9123638114729431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University Hospital (Coventry) (346)</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2.9381770908734062</c:v>
                </c:pt>
                <c:pt idx="1">
                  <c:v>3.1171141212633584</c:v>
                </c:pt>
                <c:pt idx="2">
                  <c:v>1.0876361885270569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Sheet1!$G$2:$G$4</c:f>
              <c:numCache>
                <c:formatCode>0.0;;</c:formatCode>
                <c:ptCount val="3"/>
                <c:pt idx="0">
                  <c:v>8.1576073288484423</c:v>
                </c:pt>
                <c:pt idx="1">
                  <c:v>8.074306354007831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(361)</c:v>
                </c:pt>
                <c:pt idx="1">
                  <c:v>University Hospital (Coventry) (319)</c:v>
                </c:pt>
                <c:pt idx="2">
                  <c:v>Hospital Of St Cross (42)</c:v>
                </c:pt>
              </c:strCache>
            </c:strRef>
          </c:cat>
          <c:val>
            <c:numRef>
              <c:f>Sheet1!$J$2:$J$4</c:f>
              <c:numCache>
                <c:formatCode>0.0;;</c:formatCode>
                <c:ptCount val="3"/>
                <c:pt idx="0">
                  <c:v>0</c:v>
                </c:pt>
                <c:pt idx="1">
                  <c:v>0</c:v>
                </c:pt>
                <c:pt idx="2">
                  <c:v>9.4734003491241801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1.8423926711515577</c:v>
                </c:pt>
                <c:pt idx="1">
                  <c:v>1.925693645992169</c:v>
                </c:pt>
                <c:pt idx="2">
                  <c:v>0.52659965087581995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Sheet1!$E$2:$E$4</c:f>
              <c:numCache>
                <c:formatCode>0.0;;</c:formatCode>
                <c:ptCount val="3"/>
                <c:pt idx="0">
                  <c:v>0</c:v>
                </c:pt>
                <c:pt idx="1">
                  <c:v>8.6959497521467988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Sheet1!$F$2:$F$4</c:f>
              <c:numCache>
                <c:formatCode>0.0;;</c:formatCode>
                <c:ptCount val="3"/>
                <c:pt idx="0">
                  <c:v>8.7157614119653459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Sheet1!$G$2:$G$4</c:f>
              <c:numCache>
                <c:formatCode>0.0;;</c:formatCode>
                <c:ptCount val="3"/>
                <c:pt idx="0">
                  <c:v>0</c:v>
                </c:pt>
                <c:pt idx="1">
                  <c:v>0</c:v>
                </c:pt>
                <c:pt idx="2">
                  <c:v>8.6373055045824927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University Hospital (Coventry) (259)</c:v>
                </c:pt>
                <c:pt idx="2">
                  <c:v>Hospital Of St Cross (38)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1.2842385880346541</c:v>
                </c:pt>
                <c:pt idx="1">
                  <c:v>1.3040502478532012</c:v>
                </c:pt>
                <c:pt idx="2">
                  <c:v>1.3626944954175073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Sheet1!$G$2:$G$4</c:f>
              <c:numCache>
                <c:formatCode>0.0;;</c:formatCode>
                <c:ptCount val="3"/>
                <c:pt idx="0">
                  <c:v>6.3597894195201761</c:v>
                </c:pt>
                <c:pt idx="1">
                  <c:v>6.2742595900777554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Sheet1!$I$2:$I$4</c:f>
              <c:numCache>
                <c:formatCode>0.0;;</c:formatCode>
                <c:ptCount val="3"/>
                <c:pt idx="0">
                  <c:v>0</c:v>
                </c:pt>
                <c:pt idx="1">
                  <c:v>0</c:v>
                </c:pt>
                <c:pt idx="2">
                  <c:v>8.0387805682488462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(251)</c:v>
                </c:pt>
                <c:pt idx="1">
                  <c:v>University Hospital (Coventry) (219)</c:v>
                </c:pt>
                <c:pt idx="2">
                  <c:v>Hospital Of St Cross (32)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3.6402105804798239</c:v>
                </c:pt>
                <c:pt idx="1">
                  <c:v>3.7257404099222446</c:v>
                </c:pt>
                <c:pt idx="2">
                  <c:v>1.9612194317511538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Sheet1!$G$2:$G$4</c:f>
              <c:numCache>
                <c:formatCode>0.0;;</c:formatCode>
                <c:ptCount val="3"/>
                <c:pt idx="0">
                  <c:v>4.509349926364588</c:v>
                </c:pt>
                <c:pt idx="1">
                  <c:v>4.3849412887051207</c:v>
                </c:pt>
                <c:pt idx="2">
                  <c:v>5.3477466274775791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(319)</c:v>
                </c:pt>
                <c:pt idx="1">
                  <c:v>University Hospital (Coventry) (281)</c:v>
                </c:pt>
                <c:pt idx="2">
                  <c:v>Hospital Of St Cross (38)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5.490650073635412</c:v>
                </c:pt>
                <c:pt idx="1">
                  <c:v>5.6150587112948793</c:v>
                </c:pt>
                <c:pt idx="2">
                  <c:v>4.6522533725224209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Sheet1!$G$2:$G$4</c:f>
              <c:numCache>
                <c:formatCode>0.0;;</c:formatCode>
                <c:ptCount val="3"/>
                <c:pt idx="0">
                  <c:v>6.8575035687881662</c:v>
                </c:pt>
                <c:pt idx="1">
                  <c:v>6.8111540742824381</c:v>
                </c:pt>
                <c:pt idx="2">
                  <c:v>7.656712321931991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University Hospital (Coventry) (307)</c:v>
                </c:pt>
                <c:pt idx="2">
                  <c:v>Hospital Of St Cross (40)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3.1424964312118338</c:v>
                </c:pt>
                <c:pt idx="1">
                  <c:v>3.1888459257175619</c:v>
                </c:pt>
                <c:pt idx="2">
                  <c:v>2.343287678068009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Sheet1!$G$2:$G$4</c:f>
              <c:numCache>
                <c:formatCode>0.0;;</c:formatCode>
                <c:ptCount val="3"/>
                <c:pt idx="0">
                  <c:v>7.9152432066823399</c:v>
                </c:pt>
                <c:pt idx="1">
                  <c:v>7.9043126107944062</c:v>
                </c:pt>
                <c:pt idx="2">
                  <c:v>7.4454242454207558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University Hospital (Coventry) (323)</c:v>
                </c:pt>
                <c:pt idx="2">
                  <c:v>Hospital Of St Cross (39)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2.0847567933176601</c:v>
                </c:pt>
                <c:pt idx="1">
                  <c:v>2.0956873892055938</c:v>
                </c:pt>
                <c:pt idx="2">
                  <c:v>2.5545757545792442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Sheet1!$G$2:$G$4</c:f>
              <c:numCache>
                <c:formatCode>0.0;;</c:formatCode>
                <c:ptCount val="3"/>
                <c:pt idx="0">
                  <c:v>8.3826421489217164</c:v>
                </c:pt>
                <c:pt idx="1">
                  <c:v>8.3644041987575655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(Coventry) (178)</c:v>
                </c:pt>
                <c:pt idx="2">
                  <c:v>Hospital Of St Cross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1.6173578510782836</c:v>
                </c:pt>
                <c:pt idx="1">
                  <c:v>1.6355958012424345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Sheet1!$G$2:$G$4</c:f>
              <c:numCache>
                <c:formatCode>0.0;;</c:formatCode>
                <c:ptCount val="3"/>
                <c:pt idx="0">
                  <c:v>6.1492723528360349</c:v>
                </c:pt>
                <c:pt idx="1">
                  <c:v>6.0435178530990141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Sheet1!$I$2:$I$4</c:f>
              <c:numCache>
                <c:formatCode>0.0;;</c:formatCode>
                <c:ptCount val="3"/>
                <c:pt idx="0">
                  <c:v>0</c:v>
                </c:pt>
                <c:pt idx="1">
                  <c:v>0</c:v>
                </c:pt>
                <c:pt idx="2">
                  <c:v>7.9982105673688997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(213)</c:v>
                </c:pt>
                <c:pt idx="1">
                  <c:v>University Hospital (Coventry) (180)</c:v>
                </c:pt>
                <c:pt idx="2">
                  <c:v>Hospital Of St Cross (33)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3.8507276471639651</c:v>
                </c:pt>
                <c:pt idx="1">
                  <c:v>3.9564821469009859</c:v>
                </c:pt>
                <c:pt idx="2">
                  <c:v>2.0017894326311003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Sheet1!$F$2:$F$4</c:f>
              <c:numCache>
                <c:formatCode>0.0;;</c:formatCode>
                <c:ptCount val="3"/>
                <c:pt idx="0">
                  <c:v>0</c:v>
                </c:pt>
                <c:pt idx="1">
                  <c:v>8.8754631456392463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Sheet1!$G$2:$G$4</c:f>
              <c:numCache>
                <c:formatCode>0.0;;</c:formatCode>
                <c:ptCount val="3"/>
                <c:pt idx="0">
                  <c:v>8.9097647669155062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University Hospital (Coventry) (342)</c:v>
                </c:pt>
                <c:pt idx="2">
                  <c:v>Hospital Of St Cross (41)</c:v>
                </c:pt>
              </c:strCache>
            </c:strRef>
          </c:cat>
          <c:val>
            <c:numRef>
              <c:f>Sheet1!$J$2:$J$4</c:f>
              <c:numCache>
                <c:formatCode>0.0;;</c:formatCode>
                <c:ptCount val="3"/>
                <c:pt idx="0">
                  <c:v>0</c:v>
                </c:pt>
                <c:pt idx="1">
                  <c:v>0</c:v>
                </c:pt>
                <c:pt idx="2">
                  <c:v>9.6826154345681879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1.0902352330844938</c:v>
                </c:pt>
                <c:pt idx="1">
                  <c:v>1.1245368543607537</c:v>
                </c:pt>
                <c:pt idx="2">
                  <c:v>0.31738456543181215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Sheet1!$E$2:$E$4</c:f>
              <c:numCache>
                <c:formatCode>0.0;;</c:formatCode>
                <c:ptCount val="3"/>
                <c:pt idx="0">
                  <c:v>0</c:v>
                </c:pt>
                <c:pt idx="1">
                  <c:v>8.8475068024768735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Sheet1!$G$2:$G$4</c:f>
              <c:numCache>
                <c:formatCode>0.0;;</c:formatCode>
                <c:ptCount val="3"/>
                <c:pt idx="0">
                  <c:v>8.8879693831720097</c:v>
                </c:pt>
                <c:pt idx="1">
                  <c:v>0</c:v>
                </c:pt>
                <c:pt idx="2">
                  <c:v>9.0789020646481671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University Hospital (Coventry) (340)</c:v>
                </c:pt>
                <c:pt idx="2">
                  <c:v>Hospital Of St Cross (42)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1.1120306168279903</c:v>
                </c:pt>
                <c:pt idx="1">
                  <c:v>1.1524931975231265</c:v>
                </c:pt>
                <c:pt idx="2">
                  <c:v>0.92109793535183293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Sheet1!$G$2:$G$4</c:f>
              <c:numCache>
                <c:formatCode>0.0;;</c:formatCode>
                <c:ptCount val="3"/>
                <c:pt idx="0">
                  <c:v>7.9609502742752856</c:v>
                </c:pt>
                <c:pt idx="1">
                  <c:v>7.9574370891850066</c:v>
                </c:pt>
                <c:pt idx="2">
                  <c:v>7.7042845964004094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(384)</c:v>
                </c:pt>
                <c:pt idx="1">
                  <c:v>University Hospital (Coventry) (342)</c:v>
                </c:pt>
                <c:pt idx="2">
                  <c:v>Hospital Of St Cross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2.0390497257247144</c:v>
                </c:pt>
                <c:pt idx="1">
                  <c:v>2.0425629108149934</c:v>
                </c:pt>
                <c:pt idx="2">
                  <c:v>2.2957154035995906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7.0527110055328741</c:v>
                </c:pt>
                <c:pt idx="1">
                  <c:v>7.0428554880468708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7.5703120302820146</c:v>
                </c:pt>
                <c:pt idx="1">
                  <c:v>7.5381248817979216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7.326698327197783</c:v>
                </c:pt>
                <c:pt idx="1">
                  <c:v>6.6776394363935552</c:v>
                </c:pt>
                <c:pt idx="2">
                  <c:v>6.0683378492594766</c:v>
                </c:pt>
                <c:pt idx="3">
                  <c:v>5.5675693929793653</c:v>
                </c:pt>
                <c:pt idx="4">
                  <c:v>5.6639873903089324</c:v>
                </c:pt>
                <c:pt idx="5">
                  <c:v>6.8230870160337576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6.050606249551703</c:v>
                </c:pt>
                <c:pt idx="1">
                  <c:v>6.2661616032762497</c:v>
                </c:pt>
                <c:pt idx="2">
                  <c:v>6.4729112237637194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7.4715416101963639</c:v>
                </c:pt>
                <c:pt idx="1">
                  <c:v>7.6415275949989709</c:v>
                </c:pt>
                <c:pt idx="2">
                  <c:v>8.0946412216349639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7.4044976787747263</c:v>
                </c:pt>
                <c:pt idx="1">
                  <c:v>7.4285390767412096</c:v>
                </c:pt>
                <c:pt idx="2">
                  <c:v>7.6539283717819337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9.0803990854847925</c:v>
                </c:pt>
                <c:pt idx="1">
                  <c:v>8.746358543739527</c:v>
                </c:pt>
                <c:pt idx="2">
                  <c:v>9.219373230917542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3.1230976114148472</c:v>
                </c:pt>
                <c:pt idx="1">
                  <c:v>3.3395459775687342</c:v>
                </c:pt>
                <c:pt idx="2">
                  <c:v>3.2838556421419329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9.2567996402914297</c:v>
                </c:pt>
                <c:pt idx="1">
                  <c:v>8.970005520434789</c:v>
                </c:pt>
                <c:pt idx="2">
                  <c:v>8.9609019113760127</c:v>
                </c:pt>
                <c:pt idx="3">
                  <c:v>8.8001992830958837</c:v>
                </c:pt>
                <c:pt idx="4">
                  <c:v>8.6844904073328291</c:v>
                </c:pt>
                <c:pt idx="5">
                  <c:v>8.7155314828983812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8.2239122050669273</c:v>
                </c:pt>
                <c:pt idx="1">
                  <c:v>7.9033637112179651</c:v>
                </c:pt>
                <c:pt idx="2">
                  <c:v>7.7075597156827564</c:v>
                </c:pt>
                <c:pt idx="3">
                  <c:v>7.6524568909507646</c:v>
                </c:pt>
                <c:pt idx="4">
                  <c:v>7.5926732234854546</c:v>
                </c:pt>
                <c:pt idx="5">
                  <c:v>7.6659457091753982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7.9579451265582781</c:v>
                </c:pt>
                <c:pt idx="1">
                  <c:v>7.4144921870163127</c:v>
                </c:pt>
                <c:pt idx="2">
                  <c:v>8.0700730460261223</c:v>
                </c:pt>
                <c:pt idx="3">
                  <c:v>7.325971286543056</c:v>
                </c:pt>
                <c:pt idx="4">
                  <c:v>7.5935661274184891</c:v>
                </c:pt>
                <c:pt idx="5">
                  <c:v>7.6272752070138452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7.2463931869500806</c:v>
                </c:pt>
                <c:pt idx="1">
                  <c:v>7.5870069886605664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5.4200732957872173</c:v>
                </c:pt>
                <c:pt idx="1">
                  <c:v>6.1870948537344148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9.32263641813425</c:v>
                </c:pt>
                <c:pt idx="1">
                  <c:v>9.3588866323343467</c:v>
                </c:pt>
                <c:pt idx="2">
                  <c:v>9.3308181250612154</c:v>
                </c:pt>
                <c:pt idx="3">
                  <c:v>9.0602425040111374</c:v>
                </c:pt>
                <c:pt idx="4">
                  <c:v>9.0500023368559503</c:v>
                </c:pt>
                <c:pt idx="5">
                  <c:v>9.3409977998324845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8.6479794543463253</c:v>
                </c:pt>
                <c:pt idx="1">
                  <c:v>8.3471450815061292</c:v>
                </c:pt>
                <c:pt idx="2">
                  <c:v>8.6768362334197757</c:v>
                </c:pt>
                <c:pt idx="3">
                  <c:v>8.4025222271683635</c:v>
                </c:pt>
                <c:pt idx="4">
                  <c:v>8.3735486953597604</c:v>
                </c:pt>
                <c:pt idx="5">
                  <c:v>8.648308934328016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9.02007567677183</c:v>
                </c:pt>
                <c:pt idx="1">
                  <c:v>8.8536263704093781</c:v>
                </c:pt>
                <c:pt idx="2">
                  <c:v>9.0995706418420248</c:v>
                </c:pt>
                <c:pt idx="3">
                  <c:v>8.78551495335625</c:v>
                </c:pt>
                <c:pt idx="4">
                  <c:v>8.8993303682212055</c:v>
                </c:pt>
                <c:pt idx="5">
                  <c:v>8.8412632146991115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8.4607088089978948</c:v>
                </c:pt>
                <c:pt idx="1">
                  <c:v>8.3014242614003155</c:v>
                </c:pt>
                <c:pt idx="2">
                  <c:v>8.4202823711446566</c:v>
                </c:pt>
                <c:pt idx="3">
                  <c:v>8.3696973198878535</c:v>
                </c:pt>
                <c:pt idx="4">
                  <c:v>8.4429523874590799</c:v>
                </c:pt>
                <c:pt idx="5">
                  <c:v>8.7681430353634227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8.612571279005774</c:v>
                </c:pt>
                <c:pt idx="1">
                  <c:v>8.3632092575245274</c:v>
                </c:pt>
                <c:pt idx="2">
                  <c:v>8.4473194151661115</c:v>
                </c:pt>
                <c:pt idx="3">
                  <c:v>8.2899870059132255</c:v>
                </c:pt>
                <c:pt idx="4">
                  <c:v>8.0797701873852095</c:v>
                </c:pt>
                <c:pt idx="5">
                  <c:v>8.2178111470746149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8.9587722794936937</c:v>
                </c:pt>
                <c:pt idx="1">
                  <c:v>8.7182834134645137</c:v>
                </c:pt>
                <c:pt idx="2">
                  <c:v>8.6673994134746337</c:v>
                </c:pt>
                <c:pt idx="3">
                  <c:v>8.5608749197801757</c:v>
                </c:pt>
                <c:pt idx="4">
                  <c:v>8.4826281555336909</c:v>
                </c:pt>
                <c:pt idx="5">
                  <c:v>8.7677377429576566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8.4297623682947549</c:v>
                </c:pt>
                <c:pt idx="1">
                  <c:v>8.3227229941869467</c:v>
                </c:pt>
                <c:pt idx="2">
                  <c:v>8.2893950739933171</c:v>
                </c:pt>
                <c:pt idx="3">
                  <c:v>8.3406017409582702</c:v>
                </c:pt>
                <c:pt idx="4">
                  <c:v>8.2448602603445131</c:v>
                </c:pt>
                <c:pt idx="5">
                  <c:v>8.4399772424833142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7.5081442457809047</c:v>
                </c:pt>
                <c:pt idx="1">
                  <c:v>6.8641444104014813</c:v>
                </c:pt>
                <c:pt idx="2">
                  <c:v>6.9829728422173334</c:v>
                </c:pt>
                <c:pt idx="3">
                  <c:v>6.7757647343378009</c:v>
                </c:pt>
                <c:pt idx="4">
                  <c:v>6.8861311720198826</c:v>
                </c:pt>
                <c:pt idx="5">
                  <c:v>7.2002688660167902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7.7372184886131752</c:v>
                </c:pt>
                <c:pt idx="1">
                  <c:v>7.3609979049833081</c:v>
                </c:pt>
                <c:pt idx="2">
                  <c:v>7.5848202816230517</c:v>
                </c:pt>
                <c:pt idx="3">
                  <c:v>7.3171345452921379</c:v>
                </c:pt>
                <c:pt idx="4">
                  <c:v>7.380421149578094</c:v>
                </c:pt>
                <c:pt idx="5">
                  <c:v>7.3916455394038971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6.9298857126093329</c:v>
                </c:pt>
                <c:pt idx="1">
                  <c:v>6.8761132238760698</c:v>
                </c:pt>
                <c:pt idx="2">
                  <c:v>6.8005676060590234</c:v>
                </c:pt>
                <c:pt idx="3">
                  <c:v>6.6177329017260753</c:v>
                </c:pt>
                <c:pt idx="4">
                  <c:v>6.8562059829061157</c:v>
                </c:pt>
                <c:pt idx="5">
                  <c:v>6.9999643486181764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8.6431613483423728</c:v>
                </c:pt>
                <c:pt idx="1">
                  <c:v>8.572568291956058</c:v>
                </c:pt>
                <c:pt idx="2">
                  <c:v>8.7500379592116726</c:v>
                </c:pt>
                <c:pt idx="3">
                  <c:v>8.4968455153419811</c:v>
                </c:pt>
                <c:pt idx="4">
                  <c:v>8.6674229777985321</c:v>
                </c:pt>
                <c:pt idx="5">
                  <c:v>8.8169593648262055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7.1633847527213304</c:v>
                </c:pt>
                <c:pt idx="1">
                  <c:v>7.287899455829403</c:v>
                </c:pt>
                <c:pt idx="2">
                  <c:v>7.5418468830295042</c:v>
                </c:pt>
                <c:pt idx="3">
                  <c:v>7.035315450841221</c:v>
                </c:pt>
                <c:pt idx="4">
                  <c:v>7.1816980601094134</c:v>
                </c:pt>
                <c:pt idx="5">
                  <c:v>7.4477052829229278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9.3907609068880387</c:v>
                </c:pt>
                <c:pt idx="1">
                  <c:v>9.2426260339817379</c:v>
                </c:pt>
                <c:pt idx="2">
                  <c:v>9.4724147276040327</c:v>
                </c:pt>
                <c:pt idx="3">
                  <c:v>9.3747013085796524</c:v>
                </c:pt>
                <c:pt idx="4">
                  <c:v>9.1555866061780247</c:v>
                </c:pt>
                <c:pt idx="5">
                  <c:v>9.336237061229907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8.7314001348382586</c:v>
                </c:pt>
                <c:pt idx="1">
                  <c:v>8.4335316395101465</c:v>
                </c:pt>
                <c:pt idx="2">
                  <c:v>8.9063408100043375</c:v>
                </c:pt>
                <c:pt idx="3">
                  <c:v>8.3289934223040571</c:v>
                </c:pt>
                <c:pt idx="4">
                  <c:v>8.2771793642976537</c:v>
                </c:pt>
                <c:pt idx="5">
                  <c:v>8.369741104606474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8.0056248212959655</c:v>
                </c:pt>
                <c:pt idx="1">
                  <c:v>7.8106599767003644</c:v>
                </c:pt>
                <c:pt idx="2">
                  <c:v>7.9993677408261741</c:v>
                </c:pt>
                <c:pt idx="3">
                  <c:v>7.7416669957253559</c:v>
                </c:pt>
                <c:pt idx="4">
                  <c:v>7.7686042804038982</c:v>
                </c:pt>
                <c:pt idx="5">
                  <c:v>7.9874978903103244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6.7844752604135907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8.2350434887215069</c:v>
                </c:pt>
                <c:pt idx="1">
                  <c:v>7.2939657521403589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6.757735205458185</c:v>
                </c:pt>
                <c:pt idx="1">
                  <c:v>6.6484020518171896</c:v>
                </c:pt>
                <c:pt idx="2">
                  <c:v>6.6571631231011876</c:v>
                </c:pt>
                <c:pt idx="3">
                  <c:v>6.1278516897437028</c:v>
                </c:pt>
                <c:pt idx="4">
                  <c:v>6.4323298587749882</c:v>
                </c:pt>
                <c:pt idx="5">
                  <c:v>6.6074028024967042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8.3626880956575143</c:v>
                </c:pt>
                <c:pt idx="1">
                  <c:v>8.7104825385996563</c:v>
                </c:pt>
                <c:pt idx="2">
                  <c:v>8.288977504390969</c:v>
                </c:pt>
                <c:pt idx="3">
                  <c:v>7.8082261146621939</c:v>
                </c:pt>
                <c:pt idx="4">
                  <c:v>7.7153641527711496</c:v>
                </c:pt>
                <c:pt idx="5">
                  <c:v>8.5243036058553354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6.8535780782768763</c:v>
                </c:pt>
                <c:pt idx="1">
                  <c:v>6.5216526350684969</c:v>
                </c:pt>
                <c:pt idx="2">
                  <c:v>6.8772800639754399</c:v>
                </c:pt>
                <c:pt idx="3">
                  <c:v>6.3866183912798933</c:v>
                </c:pt>
                <c:pt idx="4">
                  <c:v>6.4882160490663807</c:v>
                </c:pt>
                <c:pt idx="5">
                  <c:v>7.0618229091265938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7.2783998341060361</c:v>
                </c:pt>
                <c:pt idx="1">
                  <c:v>7.8361123167389559</c:v>
                </c:pt>
                <c:pt idx="2">
                  <c:v>8.2435638308820742</c:v>
                </c:pt>
                <c:pt idx="3">
                  <c:v>7.1105272596972897</c:v>
                </c:pt>
                <c:pt idx="4">
                  <c:v>7.1612778435677891</c:v>
                </c:pt>
                <c:pt idx="5">
                  <c:v>8.1576073288484423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8.8123437705336194</c:v>
                </c:pt>
                <c:pt idx="1">
                  <c:v>8.7978546196403489</c:v>
                </c:pt>
                <c:pt idx="2">
                  <c:v>8.7153503011350786</c:v>
                </c:pt>
                <c:pt idx="3">
                  <c:v>8.9507715332778446</c:v>
                </c:pt>
                <c:pt idx="4">
                  <c:v>8.7157614119653459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4.9277361964823267</c:v>
                </c:pt>
                <c:pt idx="1">
                  <c:v>4.350570126018213</c:v>
                </c:pt>
                <c:pt idx="2">
                  <c:v>4.5310077484634164</c:v>
                </c:pt>
                <c:pt idx="3">
                  <c:v>4.0239272324143442</c:v>
                </c:pt>
                <c:pt idx="4">
                  <c:v>4.0167770229666564</c:v>
                </c:pt>
                <c:pt idx="5">
                  <c:v>4.509349926364588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6.5254940320819736</c:v>
                </c:pt>
                <c:pt idx="1">
                  <c:v>6.5695147046762372</c:v>
                </c:pt>
                <c:pt idx="2">
                  <c:v>6.6312709054015953</c:v>
                </c:pt>
                <c:pt idx="3">
                  <c:v>6.2381318346578452</c:v>
                </c:pt>
                <c:pt idx="4">
                  <c:v>6.5348990132353162</c:v>
                </c:pt>
                <c:pt idx="5">
                  <c:v>6.8575035687881662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7.4140477804362996</c:v>
                </c:pt>
                <c:pt idx="1">
                  <c:v>7.515597908812552</c:v>
                </c:pt>
                <c:pt idx="2">
                  <c:v>7.337388431062255</c:v>
                </c:pt>
                <c:pt idx="3">
                  <c:v>6.837615809786727</c:v>
                </c:pt>
                <c:pt idx="4">
                  <c:v>6.9882418802415813</c:v>
                </c:pt>
                <c:pt idx="5">
                  <c:v>7.9152432066823399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8.0915532552792335</c:v>
                </c:pt>
                <c:pt idx="1">
                  <c:v>7.9009174401302182</c:v>
                </c:pt>
                <c:pt idx="2">
                  <c:v>7.7427791050428993</c:v>
                </c:pt>
                <c:pt idx="3">
                  <c:v>6.7030462120558338</c:v>
                </c:pt>
                <c:pt idx="4">
                  <c:v>7.952074754323708</c:v>
                </c:pt>
                <c:pt idx="5">
                  <c:v>8.3826421489217164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5.8692454734486654</c:v>
                </c:pt>
                <c:pt idx="1">
                  <c:v>6.1492723528360349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8.5668674605984325</c:v>
                </c:pt>
                <c:pt idx="1">
                  <c:v>8.6409573908693851</c:v>
                </c:pt>
                <c:pt idx="2">
                  <c:v>8.9097647669155062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8.8837546848618683</c:v>
                </c:pt>
                <c:pt idx="1">
                  <c:v>8.8769821555298094</c:v>
                </c:pt>
                <c:pt idx="2">
                  <c:v>8.9851547927882489</c:v>
                </c:pt>
                <c:pt idx="3">
                  <c:v>8.808201071727586</c:v>
                </c:pt>
                <c:pt idx="4">
                  <c:v>8.6248447466634737</c:v>
                </c:pt>
                <c:pt idx="5">
                  <c:v>8.8879693831720097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8.0257370718450822</c:v>
                </c:pt>
                <c:pt idx="1">
                  <c:v>7.8725847569146659</c:v>
                </c:pt>
                <c:pt idx="2">
                  <c:v>8.0342396347230842</c:v>
                </c:pt>
                <c:pt idx="3">
                  <c:v>7.5052134382478766</c:v>
                </c:pt>
                <c:pt idx="4">
                  <c:v>7.6083728204235088</c:v>
                </c:pt>
                <c:pt idx="5">
                  <c:v>7.9609502742752856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3441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RKB | University Hospitals Coventry and Warwickshire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3441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RKB | University Hospitals Coventry and Warwickshire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RKB | University Hospitals Coventry and Warwickshire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Coventry and Warwickshire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31569582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8990600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14780861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66043201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25195638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3534268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20286788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75921724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03406911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85184401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83255851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Coventry and Warwickshire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Coventry and Warwickshire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lang="en-GB" sz="1250" b="0" noProof="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lang="en-GB" sz="1250">
                <a:solidFill>
                  <a:prstClr val="black"/>
                </a:solidFill>
                <a:latin typeface="Arial"/>
              </a:rPr>
              <a:t> </a:t>
            </a:r>
            <a:r>
              <a:rPr lang="en-GB" sz="1250" b="0">
                <a:solidFill>
                  <a:prstClr val="black"/>
                </a:solidFill>
                <a:latin typeface="Arial"/>
              </a:rPr>
              <a:t>Help from staff to wash or keep patients clean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925258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86009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95336950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3464667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40335196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11164165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99284939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440467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5409455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571594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5827331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0245318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90091409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9084196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38235036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96298971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09486644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9379122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51557165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1374699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7794513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457004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71967335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5680972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037612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86487754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40044669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28652435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55689554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1680096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0343862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209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46318936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056222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82622350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95076594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25537608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100409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2349882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595013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55718418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164115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87158125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7058191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39234345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95009488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7073683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3933736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490742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26875362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822975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4641730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61424594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2730814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2837713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341018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8595928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05133521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1291238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6107937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8715869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81852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10541644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9003497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8284997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06879807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28953305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0320776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1004878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25837674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1028571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19986776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0980514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662586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9471440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8640705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0442146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0258245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24178131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229207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53895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94202662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9895201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19515081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21195688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04809307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9550166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22178716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82360348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05643283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3174120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2780055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51093573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61055755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82333169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03612203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24775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05643095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5882602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019919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72998762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8253125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87457082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6092702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168248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379280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36964127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9174894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61992174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8876884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584948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80045400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901147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94320976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39353725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218653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272511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637349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711128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95313070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107455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8352171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3028707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8624186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9482443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0029644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4477589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073511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985525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3193707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5270715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646207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5043935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35118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0432362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9871799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3797915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3912878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3480534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8446386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759256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0037609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575828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5960931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3938109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6887168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591705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7518896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4582547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5401570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7770632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7953534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8835969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2059133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341332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8874245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3355604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0946520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3140948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692588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0861131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44850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9937716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9587624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208615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7038541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1963116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529565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04586798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63126828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3834626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5595595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4093443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7635608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91221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74066446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4038146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922973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0443718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1153160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64142395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9387195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6662028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9177023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73899496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8746563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305808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032501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5675970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87223764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31200293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0236505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37737348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559573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3825703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02927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56940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596398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572923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725890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18798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05512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6867756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920400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536943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408151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269165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497682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0300925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96916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8942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188647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6943422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677987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118374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353730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439474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434783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85548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77361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785933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740689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395165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4816734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90217576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00114322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5946812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293285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786986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25555585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77795523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541869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43392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2456338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79628198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531629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13576939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0060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571556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682463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7521419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178115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202440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411512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352350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960539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4773972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13290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7419445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172942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1280694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4821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746194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01104731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42398576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16305</Words>
  <Application>Microsoft Office PowerPoint</Application>
  <PresentationFormat>Widescreen</PresentationFormat>
  <Paragraphs>2134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Coventry and Warwickshire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2026-09-03T08:01:01Z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